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irqMMMbPVd1JcSGxP9nqSPIhH/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9de2489ee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19de2489eed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51" name="Google Shape;251;g19de2489eed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66" name="Google Shape;16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74ee33574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174ee33574a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5" name="Google Shape;195;g174ee33574a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9c49f4372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19c49f43729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03" name="Google Shape;203;g19c49f43729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9c49f4372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19c49f43729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11" name="Google Shape;211;g19c49f43729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9c49f4372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19c49f4372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19" name="Google Shape;219;g19c49f43729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9c49f4372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9c49f43729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7" name="Google Shape;227;g19c49f43729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9c49f4372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19c49f43729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35" name="Google Shape;235;g19c49f43729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9c49f4372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19c49f43729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43" name="Google Shape;243;g19c49f43729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gophish/gophish/releases/download/v0.11.0/gophish-v0.11.0-linux-64bit.zi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19de2489eed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9de2489eed_0_3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Activity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5" name="Google Shape;255;g19de2489eed_0_3"/>
          <p:cNvSpPr txBox="1"/>
          <p:nvPr/>
        </p:nvSpPr>
        <p:spPr>
          <a:xfrm>
            <a:off x="1111525" y="1254550"/>
            <a:ext cx="100668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Note: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○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 password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○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URL to admin login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Change password 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8" cy="136594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"/>
          <p:cNvSpPr txBox="1"/>
          <p:nvPr/>
        </p:nvSpPr>
        <p:spPr>
          <a:xfrm>
            <a:off x="0" y="262715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Disclaimer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9205" y="1233316"/>
            <a:ext cx="3653588" cy="365358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 txBox="1"/>
          <p:nvPr/>
        </p:nvSpPr>
        <p:spPr>
          <a:xfrm>
            <a:off x="3047999" y="5233940"/>
            <a:ext cx="6320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do illegal shit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4"/>
          <p:cNvPicPr preferRelativeResize="0"/>
          <p:nvPr/>
        </p:nvPicPr>
        <p:blipFill rotWithShape="1">
          <a:blip r:embed="rId5">
            <a:alphaModFix/>
          </a:blip>
          <a:srcRect l="12814" r="24058"/>
          <a:stretch/>
        </p:blipFill>
        <p:spPr>
          <a:xfrm>
            <a:off x="413925" y="1159825"/>
            <a:ext cx="3269698" cy="388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6">
            <a:alphaModFix/>
          </a:blip>
          <a:srcRect l="14408" r="14398"/>
          <a:stretch/>
        </p:blipFill>
        <p:spPr>
          <a:xfrm>
            <a:off x="8508375" y="1705813"/>
            <a:ext cx="2980401" cy="27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174ee33574a_0_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74ee33574a_0_74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Overview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" name="Google Shape;199;g174ee33574a_0_74"/>
          <p:cNvSpPr txBox="1"/>
          <p:nvPr/>
        </p:nvSpPr>
        <p:spPr>
          <a:xfrm>
            <a:off x="1536600" y="1690750"/>
            <a:ext cx="9118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phishing?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Real-world example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Phishing tools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Activity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19c49f43729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9c49f43729_0_19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phishing?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7" name="Google Shape;207;g19c49f43729_0_19"/>
          <p:cNvSpPr txBox="1"/>
          <p:nvPr/>
        </p:nvSpPr>
        <p:spPr>
          <a:xfrm>
            <a:off x="1536600" y="1690750"/>
            <a:ext cx="91188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 cybercrime in which a target or targets are contacted by email, telephone or text message by someone posing as a legitimate institution to lure individuals into providing sensitive data such as personally identifiable information, banking and credit card details, and passwords”</a:t>
            </a:r>
            <a:endParaRPr sz="2800" i="1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19c49f43729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9c49f43729_0_4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phishing?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5" name="Google Shape;215;g19c49f43729_0_40"/>
          <p:cNvSpPr txBox="1"/>
          <p:nvPr/>
        </p:nvSpPr>
        <p:spPr>
          <a:xfrm>
            <a:off x="1111525" y="1254550"/>
            <a:ext cx="9642900" cy="56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Types of phishing: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Spear phishing - targeting specific users within an organisation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Whaling - targeting ‘big fish’ (Senior Executives/CEO)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Smishing - using SMS/texts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Vishing - using phone calls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Email Compromise - attacker gains access to email account of high level staff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Clone phishing - Legitimate email content/details used to recreate identical ‘cloned’ emails containing.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Catfishing - Establishing a relationship with a target in order to gain access to data or resources.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19c49f43729_0_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9c49f43729_0_64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phishing?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3" name="Google Shape;223;g19c49f43729_0_64"/>
          <p:cNvSpPr txBox="1"/>
          <p:nvPr/>
        </p:nvSpPr>
        <p:spPr>
          <a:xfrm>
            <a:off x="1274550" y="1658850"/>
            <a:ext cx="96429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Exploitation Techniques: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Malicious links - links to websites that appear legitimate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Malicious attachments - installs malware/ransomware, or can establish connection  to attacker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Manipulating for information - victim can be persuaded to handover sensitive information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9c49f43729_0_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19c49f43729_0_71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Real-World Examples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1" name="Google Shape;231;g19c49f43729_0_71"/>
          <p:cNvSpPr txBox="1"/>
          <p:nvPr/>
        </p:nvSpPr>
        <p:spPr>
          <a:xfrm>
            <a:off x="1111525" y="1254550"/>
            <a:ext cx="96429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2013 Yahoo Data Breach: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 billion accounts exposed - all Yahoo accounts at the time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Hackers sent emails to specific Yahoo employees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Email contained malicious link that gave the hackers access to Yahoo’s network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Unsure how many employees clicked the link - only ONE click is required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Spear phishing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19c49f43729_0_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9c49f43729_0_78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Phishing Tools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9" name="Google Shape;239;g19c49f43729_0_78"/>
          <p:cNvSpPr txBox="1"/>
          <p:nvPr/>
        </p:nvSpPr>
        <p:spPr>
          <a:xfrm>
            <a:off x="1111525" y="1464275"/>
            <a:ext cx="96429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OpenPhish - identifies phishing sites and and performs intelligence analysis. Fully automated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GoPhish - open-source phishing framework. Used for testing exposure to phishing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Metasploit - can be used to run phishing attacks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HiddenEye - multi-purpose tool. Useful for phishing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19c49f43729_0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9c49f43729_0_8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Activity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7" name="Google Shape;247;g19c49f43729_0_85"/>
          <p:cNvSpPr txBox="1"/>
          <p:nvPr/>
        </p:nvSpPr>
        <p:spPr>
          <a:xfrm>
            <a:off x="1111525" y="1254550"/>
            <a:ext cx="100668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Download gophish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Char char="○"/>
            </a:pPr>
            <a:r>
              <a:rPr lang="en-GB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wget</a:t>
            </a:r>
            <a:r>
              <a:rPr lang="en-GB" sz="2200">
                <a:solidFill>
                  <a:schemeClr val="lt1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https://github.com/gophish/gophish/releases/download/v0.11.0/gophish-v0.11.0-linux-64bit.zip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Unzip the file 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Execute permissions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○"/>
            </a:pPr>
            <a:r>
              <a:rPr lang="en-GB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chmod -x gophish 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 the file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○"/>
            </a:pPr>
            <a:r>
              <a:rPr lang="en-GB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./ gophish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</Words>
  <Application>Microsoft Macintosh PowerPoint</Application>
  <PresentationFormat>Widescreen</PresentationFormat>
  <Paragraphs>58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Comic Sans MS</vt:lpstr>
      <vt:lpstr>Courier New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Dilan Goodwin</cp:lastModifiedBy>
  <cp:revision>1</cp:revision>
  <dcterms:created xsi:type="dcterms:W3CDTF">2018-05-13T11:45:40Z</dcterms:created>
  <dcterms:modified xsi:type="dcterms:W3CDTF">2022-12-01T17:06:45Z</dcterms:modified>
</cp:coreProperties>
</file>